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3B86-34AB-4522-8642-894C75C31BCA}" type="datetimeFigureOut">
              <a:rPr lang="sk-SK" smtClean="0"/>
              <a:pPr/>
              <a:t>30. 12. 2011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AA6A-8A9F-43AA-B874-1A2B702AC01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3B86-34AB-4522-8642-894C75C31BCA}" type="datetimeFigureOut">
              <a:rPr lang="sk-SK" smtClean="0"/>
              <a:pPr/>
              <a:t>30. 12. 2011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AA6A-8A9F-43AA-B874-1A2B702AC01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3B86-34AB-4522-8642-894C75C31BCA}" type="datetimeFigureOut">
              <a:rPr lang="sk-SK" smtClean="0"/>
              <a:pPr/>
              <a:t>30. 12. 2011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AA6A-8A9F-43AA-B874-1A2B702AC01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3B86-34AB-4522-8642-894C75C31BCA}" type="datetimeFigureOut">
              <a:rPr lang="sk-SK" smtClean="0"/>
              <a:pPr/>
              <a:t>30. 12. 2011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AA6A-8A9F-43AA-B874-1A2B702AC01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3B86-34AB-4522-8642-894C75C31BCA}" type="datetimeFigureOut">
              <a:rPr lang="sk-SK" smtClean="0"/>
              <a:pPr/>
              <a:t>30. 12. 2011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AA6A-8A9F-43AA-B874-1A2B702AC01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3B86-34AB-4522-8642-894C75C31BCA}" type="datetimeFigureOut">
              <a:rPr lang="sk-SK" smtClean="0"/>
              <a:pPr/>
              <a:t>30. 12. 2011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AA6A-8A9F-43AA-B874-1A2B702AC01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3B86-34AB-4522-8642-894C75C31BCA}" type="datetimeFigureOut">
              <a:rPr lang="sk-SK" smtClean="0"/>
              <a:pPr/>
              <a:t>30. 12. 2011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AA6A-8A9F-43AA-B874-1A2B702AC01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3B86-34AB-4522-8642-894C75C31BCA}" type="datetimeFigureOut">
              <a:rPr lang="sk-SK" smtClean="0"/>
              <a:pPr/>
              <a:t>30. 12. 2011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AA6A-8A9F-43AA-B874-1A2B702AC01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3B86-34AB-4522-8642-894C75C31BCA}" type="datetimeFigureOut">
              <a:rPr lang="sk-SK" smtClean="0"/>
              <a:pPr/>
              <a:t>30. 12. 2011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AA6A-8A9F-43AA-B874-1A2B702AC01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3B86-34AB-4522-8642-894C75C31BCA}" type="datetimeFigureOut">
              <a:rPr lang="sk-SK" smtClean="0"/>
              <a:pPr/>
              <a:t>30. 12. 2011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AA6A-8A9F-43AA-B874-1A2B702AC01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3B86-34AB-4522-8642-894C75C31BCA}" type="datetimeFigureOut">
              <a:rPr lang="sk-SK" smtClean="0"/>
              <a:pPr/>
              <a:t>30. 12. 2011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AA6A-8A9F-43AA-B874-1A2B702AC01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63B86-34AB-4522-8642-894C75C31BCA}" type="datetimeFigureOut">
              <a:rPr lang="sk-SK" smtClean="0"/>
              <a:pPr/>
              <a:t>30. 12. 2011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EAA6A-8A9F-43AA-B874-1A2B702AC016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Takto sme sa mali v roku 2011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10.jpe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40188"/>
          </a:xfrm>
        </p:spPr>
      </p:pic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2" name="Zástupný symbol obsahu 11" descr="11.jpe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7080250"/>
          </a:xfrm>
        </p:spPr>
      </p:pic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12.jpe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-19250" y="0"/>
            <a:ext cx="9630384" cy="6858000"/>
          </a:xfrm>
        </p:spPr>
      </p:pic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13.jpe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915151"/>
          </a:xfrm>
        </p:spPr>
      </p:pic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14.jpe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267398" cy="6858000"/>
          </a:xfrm>
        </p:spPr>
      </p:pic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15.jpe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-355884"/>
            <a:ext cx="9144000" cy="7213884"/>
          </a:xfrm>
        </p:spPr>
      </p:pic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16.jpe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92981"/>
          </a:xfrm>
        </p:spPr>
      </p:pic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17.jpe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7218948"/>
          </a:xfrm>
        </p:spPr>
      </p:pic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18.jpe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11408"/>
          </a:xfrm>
        </p:spPr>
      </p:pic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19.jpe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7050795"/>
          </a:xfrm>
        </p:spPr>
      </p:pic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1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292576" cy="7008755"/>
          </a:xfrm>
        </p:spPr>
      </p:pic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20.jpe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-320040" y="0"/>
            <a:ext cx="9464040" cy="6858000"/>
          </a:xfrm>
        </p:spPr>
      </p:pic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21.jpe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8635771" cy="6858000"/>
          </a:xfrm>
        </p:spPr>
      </p:pic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22.jpe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679198"/>
          </a:xfrm>
        </p:spPr>
      </p:pic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23.jpe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8676456" cy="6856005"/>
          </a:xfrm>
        </p:spPr>
      </p:pic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24.jpe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645804" cy="6858000"/>
          </a:xfrm>
        </p:spPr>
      </p:pic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25.jpe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69969"/>
          </a:xfrm>
        </p:spPr>
      </p:pic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26.jpe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-432109" y="0"/>
            <a:ext cx="9576109" cy="6857999"/>
          </a:xfrm>
        </p:spPr>
      </p:pic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27.jpe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7219951"/>
          </a:xfrm>
        </p:spPr>
      </p:pic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28.jpe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7004179"/>
          </a:xfrm>
        </p:spPr>
      </p:pic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29.jpe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-1"/>
            <a:ext cx="9144000" cy="7385785"/>
          </a:xfrm>
        </p:spPr>
      </p:pic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2.jpe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927460"/>
          </a:xfrm>
        </p:spPr>
      </p:pic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30.jpe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80694"/>
          </a:xfrm>
        </p:spPr>
      </p:pic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31.jpe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7439626"/>
          </a:xfrm>
        </p:spPr>
      </p:pic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32.jpe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927460"/>
          </a:xfrm>
        </p:spPr>
      </p:pic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33.jpe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7358215"/>
          </a:xfrm>
        </p:spPr>
      </p:pic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34.jpe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7116147"/>
          </a:xfrm>
        </p:spPr>
      </p:pic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35.jpe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-388195"/>
            <a:ext cx="9144000" cy="7246195"/>
          </a:xfrm>
        </p:spPr>
      </p:pic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36.jpe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-151295" y="0"/>
            <a:ext cx="9295295" cy="6858000"/>
          </a:xfrm>
        </p:spPr>
      </p:pic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>Ďakujeme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sk-SK" dirty="0" smtClean="0"/>
          </a:p>
          <a:p>
            <a:pPr algn="ctr">
              <a:buNone/>
            </a:pPr>
            <a:endParaRPr lang="sk-SK" dirty="0"/>
          </a:p>
          <a:p>
            <a:pPr algn="ctr">
              <a:buNone/>
            </a:pPr>
            <a:r>
              <a:rPr lang="sk-SK" dirty="0" smtClean="0"/>
              <a:t>Všetko dobré v roku 2012</a:t>
            </a:r>
          </a:p>
          <a:p>
            <a:pPr algn="ctr">
              <a:buNone/>
            </a:pPr>
            <a:r>
              <a:rPr lang="sk-SK" dirty="0" err="1" smtClean="0"/>
              <a:t>Liberčanovci</a:t>
            </a:r>
            <a:endParaRPr lang="sk-SK" dirty="0"/>
          </a:p>
        </p:txBody>
      </p:sp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3.jpe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-1"/>
            <a:ext cx="9144000" cy="7093049"/>
          </a:xfrm>
        </p:spPr>
      </p:pic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4.jpe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-1"/>
            <a:ext cx="9144000" cy="6946221"/>
          </a:xfrm>
        </p:spPr>
      </p:pic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5.jpe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-469449" y="0"/>
            <a:ext cx="9678113" cy="6858000"/>
          </a:xfrm>
        </p:spPr>
      </p:pic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6.jpe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-50059" y="0"/>
            <a:ext cx="9194059" cy="7022814"/>
          </a:xfrm>
        </p:spPr>
      </p:pic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8" name="Zástupný symbol obsahu 7" descr="7.jpe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288760" cy="6858000"/>
          </a:xfrm>
        </p:spPr>
      </p:pic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8.jpe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909337"/>
          </a:xfrm>
        </p:spPr>
      </p:pic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13</Words>
  <Application>Microsoft Office PowerPoint</Application>
  <PresentationFormat>Prezentácia na obrazovke (4:3)</PresentationFormat>
  <Paragraphs>6</Paragraphs>
  <Slides>37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37</vt:i4>
      </vt:variant>
    </vt:vector>
  </HeadingPairs>
  <TitlesOfParts>
    <vt:vector size="38" baseType="lpstr">
      <vt:lpstr>Motív Office</vt:lpstr>
      <vt:lpstr>Takto sme sa mali v roku 2011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Snímka 24</vt:lpstr>
      <vt:lpstr>Snímka 25</vt:lpstr>
      <vt:lpstr>Snímka 26</vt:lpstr>
      <vt:lpstr>Snímka 27</vt:lpstr>
      <vt:lpstr>Snímka 28</vt:lpstr>
      <vt:lpstr>Snímka 29</vt:lpstr>
      <vt:lpstr>Snímka 30</vt:lpstr>
      <vt:lpstr>Snímka 31</vt:lpstr>
      <vt:lpstr>Snímka 32</vt:lpstr>
      <vt:lpstr>Snímka 33</vt:lpstr>
      <vt:lpstr>Snímka 34</vt:lpstr>
      <vt:lpstr>Snímka 35</vt:lpstr>
      <vt:lpstr>Snímka 36</vt:lpstr>
      <vt:lpstr> Ďakujeme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Takto Lily rástla v roku 2011</dc:title>
  <dc:creator>Kikacu</dc:creator>
  <cp:lastModifiedBy>Kikacu</cp:lastModifiedBy>
  <cp:revision>4</cp:revision>
  <dcterms:created xsi:type="dcterms:W3CDTF">2011-12-30T14:48:02Z</dcterms:created>
  <dcterms:modified xsi:type="dcterms:W3CDTF">2011-12-30T15:21:41Z</dcterms:modified>
</cp:coreProperties>
</file>