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8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2CF90-3D37-486D-AB5E-DB3434D670C4}" type="datetimeFigureOut">
              <a:rPr lang="sk-SK" smtClean="0"/>
              <a:pPr/>
              <a:t>30. 12. 2013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36689-95B2-4ED6-B436-84C466878DB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PF 2014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..... Ďakujeme </a:t>
            </a:r>
            <a:r>
              <a:rPr lang="sk-SK" dirty="0" err="1" smtClean="0"/>
              <a:t>Liberčanovci</a:t>
            </a:r>
            <a:r>
              <a:rPr lang="sk-SK" dirty="0" smtClean="0"/>
              <a:t>...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567" b="20641"/>
          <a:stretch>
            <a:fillRect/>
          </a:stretch>
        </p:blipFill>
        <p:spPr bwMode="auto">
          <a:xfrm>
            <a:off x="-16018" y="665312"/>
            <a:ext cx="916001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4460" b="18672"/>
          <a:stretch>
            <a:fillRect/>
          </a:stretch>
        </p:blipFill>
        <p:spPr bwMode="auto">
          <a:xfrm>
            <a:off x="0" y="548680"/>
            <a:ext cx="9144000" cy="626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8672"/>
          <a:stretch>
            <a:fillRect/>
          </a:stretch>
        </p:blipFill>
        <p:spPr bwMode="auto">
          <a:xfrm>
            <a:off x="0" y="332656"/>
            <a:ext cx="9396495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9657"/>
          <a:stretch>
            <a:fillRect/>
          </a:stretch>
        </p:blipFill>
        <p:spPr bwMode="auto">
          <a:xfrm>
            <a:off x="0" y="635000"/>
            <a:ext cx="91440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1125" r="25014" b="18672"/>
          <a:stretch>
            <a:fillRect/>
          </a:stretch>
        </p:blipFill>
        <p:spPr bwMode="auto">
          <a:xfrm>
            <a:off x="0" y="332656"/>
            <a:ext cx="921225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8672"/>
          <a:stretch>
            <a:fillRect/>
          </a:stretch>
        </p:blipFill>
        <p:spPr bwMode="auto">
          <a:xfrm>
            <a:off x="0" y="404664"/>
            <a:ext cx="9292804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8672"/>
          <a:stretch>
            <a:fillRect/>
          </a:stretch>
        </p:blipFill>
        <p:spPr bwMode="auto">
          <a:xfrm>
            <a:off x="0" y="476672"/>
            <a:ext cx="918911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1125" r="25567" b="18672"/>
          <a:stretch>
            <a:fillRect/>
          </a:stretch>
        </p:blipFill>
        <p:spPr bwMode="auto">
          <a:xfrm>
            <a:off x="0" y="332656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32110" r="25014" b="18672"/>
          <a:stretch>
            <a:fillRect/>
          </a:stretch>
        </p:blipFill>
        <p:spPr bwMode="auto">
          <a:xfrm>
            <a:off x="0" y="476671"/>
            <a:ext cx="9144000" cy="643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1125" r="25014" b="18672"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33094" r="27227" b="23594"/>
          <a:stretch>
            <a:fillRect/>
          </a:stretch>
        </p:blipFill>
        <p:spPr bwMode="auto">
          <a:xfrm>
            <a:off x="176285" y="260648"/>
            <a:ext cx="896771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8672"/>
          <a:stretch>
            <a:fillRect/>
          </a:stretch>
        </p:blipFill>
        <p:spPr bwMode="auto">
          <a:xfrm>
            <a:off x="0" y="50800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2110" r="25014" b="18672"/>
          <a:stretch>
            <a:fillRect/>
          </a:stretch>
        </p:blipFill>
        <p:spPr bwMode="auto">
          <a:xfrm>
            <a:off x="0" y="594986"/>
            <a:ext cx="9144000" cy="626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1125" r="25014" b="18672"/>
          <a:stretch>
            <a:fillRect/>
          </a:stretch>
        </p:blipFill>
        <p:spPr bwMode="auto">
          <a:xfrm>
            <a:off x="0" y="469726"/>
            <a:ext cx="9144000" cy="638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1125" r="25014" b="19657"/>
          <a:stretch>
            <a:fillRect/>
          </a:stretch>
        </p:blipFill>
        <p:spPr bwMode="auto">
          <a:xfrm>
            <a:off x="0" y="404664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9657"/>
          <a:stretch>
            <a:fillRect/>
          </a:stretch>
        </p:blipFill>
        <p:spPr bwMode="auto">
          <a:xfrm>
            <a:off x="0" y="635000"/>
            <a:ext cx="91440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1125" r="25014" b="18672"/>
          <a:stretch>
            <a:fillRect/>
          </a:stretch>
        </p:blipFill>
        <p:spPr bwMode="auto">
          <a:xfrm>
            <a:off x="0" y="404664"/>
            <a:ext cx="9110592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567" b="19657"/>
          <a:stretch>
            <a:fillRect/>
          </a:stretch>
        </p:blipFill>
        <p:spPr bwMode="auto">
          <a:xfrm>
            <a:off x="0" y="547352"/>
            <a:ext cx="9144000" cy="63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567" b="20641"/>
          <a:stretch>
            <a:fillRect/>
          </a:stretch>
        </p:blipFill>
        <p:spPr bwMode="auto">
          <a:xfrm>
            <a:off x="-99518" y="590607"/>
            <a:ext cx="9243518" cy="624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9657"/>
          <a:stretch>
            <a:fillRect/>
          </a:stretch>
        </p:blipFill>
        <p:spPr bwMode="auto">
          <a:xfrm>
            <a:off x="0" y="476672"/>
            <a:ext cx="937664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567" b="19657"/>
          <a:stretch>
            <a:fillRect/>
          </a:stretch>
        </p:blipFill>
        <p:spPr bwMode="auto">
          <a:xfrm>
            <a:off x="0" y="548680"/>
            <a:ext cx="9144000" cy="63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2110" r="24741" b="19657"/>
          <a:stretch>
            <a:fillRect/>
          </a:stretch>
        </p:blipFill>
        <p:spPr bwMode="auto">
          <a:xfrm>
            <a:off x="0" y="548680"/>
            <a:ext cx="946307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9657"/>
          <a:stretch>
            <a:fillRect/>
          </a:stretch>
        </p:blipFill>
        <p:spPr bwMode="auto">
          <a:xfrm>
            <a:off x="0" y="635000"/>
            <a:ext cx="91440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32110" r="25014" b="19657"/>
          <a:stretch>
            <a:fillRect/>
          </a:stretch>
        </p:blipFill>
        <p:spPr bwMode="auto">
          <a:xfrm>
            <a:off x="0" y="548680"/>
            <a:ext cx="927083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2110" r="24460" b="19657"/>
          <a:stretch>
            <a:fillRect/>
          </a:stretch>
        </p:blipFill>
        <p:spPr bwMode="auto">
          <a:xfrm>
            <a:off x="0" y="803189"/>
            <a:ext cx="9144000" cy="60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6</Words>
  <Application>Microsoft Office PowerPoint</Application>
  <PresentationFormat>Prezentácia na obrazovke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Motív Office</vt:lpstr>
      <vt:lpstr>PF 2014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Kika</dc:creator>
  <cp:lastModifiedBy>Kika</cp:lastModifiedBy>
  <cp:revision>30</cp:revision>
  <dcterms:created xsi:type="dcterms:W3CDTF">2013-12-24T12:19:37Z</dcterms:created>
  <dcterms:modified xsi:type="dcterms:W3CDTF">2013-12-30T23:14:20Z</dcterms:modified>
</cp:coreProperties>
</file>